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14300" cy="5143500"/>
          </a:xfrm>
          <a:prstGeom prst="rect">
            <a:avLst/>
          </a:prstGeom>
          <a:solidFill>
            <a:srgbClr val="E6394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2361877" y="1543050"/>
            <a:ext cx="4420097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Aft>
                <a:spcPts val="1200"/>
              </a:spcAft>
              <a:buNone/>
            </a:pPr>
            <a:r>
              <a:rPr lang="en-US" sz="45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[Company Name]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3203634" y="2457450"/>
            <a:ext cx="2736583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600"/>
              </a:spcAft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[Helping X achieve Y through Z]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3971007" y="3371850"/>
            <a:ext cx="12018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Name] • [Title]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E639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CHALLENGE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673284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Aft>
                <a:spcPts val="1800"/>
              </a:spcAft>
              <a:buNone/>
            </a:pPr>
            <a:r>
              <a:rPr lang="en-US" sz="27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[What's keeping your prospects up at night?]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81000" y="2609850"/>
            <a:ext cx="2590800" cy="1181100"/>
          </a:xfrm>
          <a:prstGeom prst="roundRect">
            <a:avLst>
              <a:gd name="adj" fmla="val 5161"/>
            </a:avLst>
          </a:prstGeom>
          <a:solidFill>
            <a:srgbClr val="F8F8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81000" y="2628900"/>
            <a:ext cx="2590800" cy="0"/>
          </a:xfrm>
          <a:prstGeom prst="line">
            <a:avLst/>
          </a:prstGeom>
          <a:noFill/>
          <a:ln w="381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09600" y="2914650"/>
            <a:ext cx="217627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[Pain Point 1]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609600" y="3333750"/>
            <a:ext cx="21762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[Why this hurts their business]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276600" y="2609850"/>
            <a:ext cx="2590800" cy="1181100"/>
          </a:xfrm>
          <a:prstGeom prst="roundRect">
            <a:avLst>
              <a:gd name="adj" fmla="val 5161"/>
            </a:avLst>
          </a:prstGeom>
          <a:solidFill>
            <a:srgbClr val="F8F8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276600" y="2628900"/>
            <a:ext cx="2590800" cy="0"/>
          </a:xfrm>
          <a:prstGeom prst="line">
            <a:avLst/>
          </a:prstGeom>
          <a:noFill/>
          <a:ln w="38100">
            <a:solidFill>
              <a:srgbClr val="E6394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05200" y="2914650"/>
            <a:ext cx="217627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[Pain Point 2]</a:t>
            </a:r>
            <a:endParaRPr lang="en-US" sz="2250" dirty="0"/>
          </a:p>
        </p:txBody>
      </p:sp>
      <p:sp>
        <p:nvSpPr>
          <p:cNvPr id="11" name="Text 9"/>
          <p:cNvSpPr/>
          <p:nvPr/>
        </p:nvSpPr>
        <p:spPr>
          <a:xfrm>
            <a:off x="3505200" y="3333750"/>
            <a:ext cx="21762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[Why this hurts their business]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172200" y="2609850"/>
            <a:ext cx="2590800" cy="1181100"/>
          </a:xfrm>
          <a:prstGeom prst="roundRect">
            <a:avLst>
              <a:gd name="adj" fmla="val 5161"/>
            </a:avLst>
          </a:prstGeom>
          <a:solidFill>
            <a:srgbClr val="F8F8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6172200" y="2628900"/>
            <a:ext cx="2590800" cy="0"/>
          </a:xfrm>
          <a:prstGeom prst="line">
            <a:avLst/>
          </a:prstGeom>
          <a:noFill/>
          <a:ln w="38100">
            <a:solidFill>
              <a:srgbClr val="E6394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2914650"/>
            <a:ext cx="217627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[Pain Point 3]</a:t>
            </a:r>
            <a:endParaRPr lang="en-US" sz="2250" dirty="0"/>
          </a:p>
        </p:txBody>
      </p:sp>
      <p:sp>
        <p:nvSpPr>
          <p:cNvPr id="15" name="Text 13"/>
          <p:cNvSpPr/>
          <p:nvPr/>
        </p:nvSpPr>
        <p:spPr>
          <a:xfrm>
            <a:off x="6400800" y="3333750"/>
            <a:ext cx="21762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[Why this hurts their business]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E639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SOLUTION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518807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Aft>
                <a:spcPts val="1800"/>
              </a:spcAft>
              <a:buNone/>
            </a:pPr>
            <a:r>
              <a:rPr lang="en-US" sz="27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[What we do in one clear sentence]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81000" y="2095500"/>
            <a:ext cx="304800" cy="304800"/>
          </a:xfrm>
          <a:prstGeom prst="roundRect">
            <a:avLst>
              <a:gd name="adj" fmla="val 300000"/>
            </a:avLst>
          </a:prstGeom>
          <a:solidFill>
            <a:srgbClr val="E6394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80417" y="2114550"/>
            <a:ext cx="10808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62000" y="2133600"/>
            <a:ext cx="132161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[Step/Feature 1]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62000" y="2438400"/>
            <a:ext cx="132161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[Brief description]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81000" y="2819400"/>
            <a:ext cx="304800" cy="304800"/>
          </a:xfrm>
          <a:prstGeom prst="roundRect">
            <a:avLst>
              <a:gd name="adj" fmla="val 300000"/>
            </a:avLst>
          </a:prstGeom>
          <a:solidFill>
            <a:srgbClr val="E6394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80417" y="2838450"/>
            <a:ext cx="10808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62000" y="2857500"/>
            <a:ext cx="132161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[Step/Feature 2]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62000" y="3162300"/>
            <a:ext cx="132161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[Brief description]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1000" y="3543300"/>
            <a:ext cx="304800" cy="304800"/>
          </a:xfrm>
          <a:prstGeom prst="roundRect">
            <a:avLst>
              <a:gd name="adj" fmla="val 300000"/>
            </a:avLst>
          </a:prstGeom>
          <a:solidFill>
            <a:srgbClr val="E6394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80417" y="3562350"/>
            <a:ext cx="10808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62000" y="3581400"/>
            <a:ext cx="132161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[Step/Feature 3]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762000" y="3886200"/>
            <a:ext cx="132161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[Brief description]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724400" y="1771650"/>
            <a:ext cx="4038600" cy="2667000"/>
          </a:xfrm>
          <a:prstGeom prst="roundRect">
            <a:avLst>
              <a:gd name="adj" fmla="val 2286"/>
            </a:avLst>
          </a:prstGeom>
          <a:solidFill>
            <a:srgbClr val="F1F1F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684014" y="1809750"/>
            <a:ext cx="41193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[Product Image / Screenshot]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E639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spcAft>
                <a:spcPts val="1800"/>
              </a:spcAft>
              <a:buNone/>
            </a:pPr>
            <a:r>
              <a:rPr lang="en-US" sz="27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Our Clients Achieve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381000" y="2076450"/>
            <a:ext cx="2590800" cy="2057400"/>
          </a:xfrm>
          <a:prstGeom prst="roundRect">
            <a:avLst>
              <a:gd name="adj" fmla="val 2963"/>
            </a:avLst>
          </a:prstGeom>
          <a:solidFill>
            <a:srgbClr val="F8F8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980225" y="2343150"/>
            <a:ext cx="1392201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45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4500" dirty="0"/>
          </a:p>
        </p:txBody>
      </p:sp>
      <p:sp>
        <p:nvSpPr>
          <p:cNvPr id="6" name="Text 4"/>
          <p:cNvSpPr/>
          <p:nvPr/>
        </p:nvSpPr>
        <p:spPr>
          <a:xfrm>
            <a:off x="1287630" y="3181350"/>
            <a:ext cx="7773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[Metric 1]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1404214" y="3676650"/>
            <a:ext cx="5443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[Context]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276600" y="2076450"/>
            <a:ext cx="2590800" cy="2057400"/>
          </a:xfrm>
          <a:prstGeom prst="roundRect">
            <a:avLst>
              <a:gd name="adj" fmla="val 2963"/>
            </a:avLst>
          </a:prstGeom>
          <a:solidFill>
            <a:srgbClr val="F8F8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021558" y="2343150"/>
            <a:ext cx="1100736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45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[X]x</a:t>
            </a:r>
            <a:endParaRPr lang="en-US" sz="4500" dirty="0"/>
          </a:p>
        </p:txBody>
      </p:sp>
      <p:sp>
        <p:nvSpPr>
          <p:cNvPr id="10" name="Text 8"/>
          <p:cNvSpPr/>
          <p:nvPr/>
        </p:nvSpPr>
        <p:spPr>
          <a:xfrm>
            <a:off x="4183230" y="3181350"/>
            <a:ext cx="7773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[Metric 2]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299814" y="3676650"/>
            <a:ext cx="5443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[Context]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172200" y="2076450"/>
            <a:ext cx="2590800" cy="2057400"/>
          </a:xfrm>
          <a:prstGeom prst="roundRect">
            <a:avLst>
              <a:gd name="adj" fmla="val 2963"/>
            </a:avLst>
          </a:prstGeom>
          <a:solidFill>
            <a:srgbClr val="F8F8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642088" y="2343150"/>
            <a:ext cx="1650876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45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$[X]M</a:t>
            </a:r>
            <a:endParaRPr lang="en-US" sz="4500" dirty="0"/>
          </a:p>
        </p:txBody>
      </p:sp>
      <p:sp>
        <p:nvSpPr>
          <p:cNvPr id="14" name="Text 12"/>
          <p:cNvSpPr/>
          <p:nvPr/>
        </p:nvSpPr>
        <p:spPr>
          <a:xfrm>
            <a:off x="7078830" y="3181350"/>
            <a:ext cx="7773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[Metric 3]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7195414" y="3676650"/>
            <a:ext cx="54437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[Context]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419100"/>
            <a:ext cx="854964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E639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TESTIMONIAL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1171575" y="1714500"/>
            <a:ext cx="680085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150"/>
              </a:lnSpc>
              <a:spcBef>
                <a:spcPts val="300"/>
              </a:spcBef>
              <a:spcAft>
                <a:spcPts val="2400"/>
              </a:spcAft>
              <a:buNone/>
            </a:pPr>
            <a:r>
              <a:rPr lang="en-US" sz="225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"[Powerful quote from a happy customer about the transformation they experienced.]"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3495526" y="2971800"/>
            <a:ext cx="571500" cy="571500"/>
          </a:xfrm>
          <a:prstGeom prst="roundRect">
            <a:avLst>
              <a:gd name="adj" fmla="val 160000"/>
            </a:avLst>
          </a:prstGeom>
          <a:solidFill>
            <a:srgbClr val="E0E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205136" y="3009900"/>
            <a:ext cx="145762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[Customer Name]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4205136" y="3314700"/>
            <a:ext cx="145762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[Title], [Company]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297180" y="4572000"/>
            <a:ext cx="854964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Trusted by: [Logo 1] • [Logo 2] • [Logo 3] • [Logo 4]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14300" cy="5143500"/>
          </a:xfrm>
          <a:prstGeom prst="rect">
            <a:avLst/>
          </a:prstGeom>
          <a:solidFill>
            <a:srgbClr val="E6394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80564" y="1028700"/>
            <a:ext cx="198287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600"/>
              </a:lnSpc>
              <a:spcAft>
                <a:spcPts val="1800"/>
              </a:spcAft>
              <a:buNone/>
            </a:pPr>
            <a:r>
              <a:rPr lang="en-US" sz="3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Talk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2503511" y="1905000"/>
            <a:ext cx="413683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3600"/>
              </a:spcAft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[Clear call to action - what should they do next?]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3386286" y="2781300"/>
            <a:ext cx="2371279" cy="1333500"/>
          </a:xfrm>
          <a:prstGeom prst="roundRect">
            <a:avLst>
              <a:gd name="adj" fmla="val 4571"/>
            </a:avLst>
          </a:prstGeom>
          <a:solidFill>
            <a:srgbClr val="F8F8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595746" y="3048000"/>
            <a:ext cx="19523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Name]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3595746" y="3390900"/>
            <a:ext cx="195236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[email@company.com] • [phone]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595746" y="3657600"/>
            <a:ext cx="195236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E639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[calendly.com/yourlink]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Deck Template</dc:title>
  <dc:subject>PptxGenJS Presentation</dc:subject>
  <dc:creator>$1 Tools</dc:creator>
  <cp:lastModifiedBy>$1 Tools</cp:lastModifiedBy>
  <cp:revision>1</cp:revision>
  <dcterms:created xsi:type="dcterms:W3CDTF">2025-12-20T06:13:46Z</dcterms:created>
  <dcterms:modified xsi:type="dcterms:W3CDTF">2025-12-20T06:13:46Z</dcterms:modified>
</cp:coreProperties>
</file>