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92531" y="1695450"/>
            <a:ext cx="595878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[COMPANY NAME]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1592531" y="2533650"/>
            <a:ext cx="595878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400"/>
              </a:lnSpc>
              <a:spcBef>
                <a:spcPts val="300"/>
              </a:spcBef>
              <a:spcAft>
                <a:spcPts val="3000"/>
              </a:spcAft>
              <a:buNone/>
            </a:pPr>
            <a:r>
              <a:rPr lang="en-US" sz="180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[One-line description of what you do]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592531" y="3219450"/>
            <a:ext cx="595878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Name] • [Title] • [Date]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111853" y="1181100"/>
            <a:ext cx="4920294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[COMPANY NAME]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2111853" y="1905000"/>
            <a:ext cx="492029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400"/>
              </a:lnSpc>
              <a:spcBef>
                <a:spcPts val="300"/>
              </a:spcBef>
              <a:spcAft>
                <a:spcPts val="3600"/>
              </a:spcAft>
              <a:buNone/>
            </a:pPr>
            <a:r>
              <a:rPr lang="en-US" sz="180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[Tagline or mission statement]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111853" y="2667000"/>
            <a:ext cx="49202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[founder@company.com]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111853" y="3009900"/>
            <a:ext cx="49202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[company.com]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2111853" y="3733800"/>
            <a:ext cx="492029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716032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960"/>
              </a:lnSpc>
              <a:spcAft>
                <a:spcPts val="24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[Big, painful problem statement]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81000" y="2708821"/>
            <a:ext cx="2590800" cy="1181100"/>
          </a:xfrm>
          <a:prstGeom prst="roundRect">
            <a:avLst>
              <a:gd name="adj" fmla="val 5161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2975521"/>
            <a:ext cx="217627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[Stat 1]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609600" y="3432721"/>
            <a:ext cx="21762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 for stat]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276600" y="2708821"/>
            <a:ext cx="2590800" cy="1181100"/>
          </a:xfrm>
          <a:prstGeom prst="roundRect">
            <a:avLst>
              <a:gd name="adj" fmla="val 5161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3505200" y="2975521"/>
            <a:ext cx="217627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[Stat 2]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3505200" y="3432721"/>
            <a:ext cx="21762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 for stat]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172200" y="2708821"/>
            <a:ext cx="2590800" cy="1181100"/>
          </a:xfrm>
          <a:prstGeom prst="roundRect">
            <a:avLst>
              <a:gd name="adj" fmla="val 5161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400800" y="2975521"/>
            <a:ext cx="217627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[Stat 3]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6400800" y="3432721"/>
            <a:ext cx="21762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 for stat]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5081207" cy="411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240"/>
              </a:lnSpc>
              <a:spcAft>
                <a:spcPts val="2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[What you do in one sentence]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1691580"/>
            <a:ext cx="4038600" cy="876300"/>
          </a:xfrm>
          <a:prstGeom prst="roundRect">
            <a:avLst>
              <a:gd name="adj" fmla="val 6957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00050" y="1691580"/>
            <a:ext cx="0" cy="876300"/>
          </a:xfrm>
          <a:prstGeom prst="line">
            <a:avLst/>
          </a:prstGeom>
          <a:noFill/>
          <a:ln w="38100">
            <a:solidFill>
              <a:srgbClr val="00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71500" y="1882080"/>
            <a:ext cx="37696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1]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71500" y="2186880"/>
            <a:ext cx="37696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explanation]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81000" y="2720280"/>
            <a:ext cx="4038600" cy="876300"/>
          </a:xfrm>
          <a:prstGeom prst="roundRect">
            <a:avLst>
              <a:gd name="adj" fmla="val 6957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00050" y="2720280"/>
            <a:ext cx="0" cy="876300"/>
          </a:xfrm>
          <a:prstGeom prst="line">
            <a:avLst/>
          </a:prstGeom>
          <a:noFill/>
          <a:ln w="38100">
            <a:solidFill>
              <a:srgbClr val="00FF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1500" y="2910780"/>
            <a:ext cx="37696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2]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571500" y="3215580"/>
            <a:ext cx="37696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explanation]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748980"/>
            <a:ext cx="4038600" cy="876300"/>
          </a:xfrm>
          <a:prstGeom prst="roundRect">
            <a:avLst>
              <a:gd name="adj" fmla="val 6957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00050" y="3748980"/>
            <a:ext cx="0" cy="876300"/>
          </a:xfrm>
          <a:prstGeom prst="line">
            <a:avLst/>
          </a:prstGeom>
          <a:noFill/>
          <a:ln w="38100">
            <a:solidFill>
              <a:srgbClr val="00FF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1500" y="3939480"/>
            <a:ext cx="37696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3]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571500" y="4244280"/>
            <a:ext cx="37696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explanation]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724400" y="1824930"/>
            <a:ext cx="4038600" cy="2667000"/>
          </a:xfrm>
          <a:prstGeom prst="roundRect">
            <a:avLst>
              <a:gd name="adj" fmla="val 2286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684014" y="1863030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[Product Screenshot / Demo Image]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2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[Market in one line]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1866900"/>
            <a:ext cx="2590800" cy="2057400"/>
          </a:xfrm>
          <a:prstGeom prst="roundRect">
            <a:avLst>
              <a:gd name="adj" fmla="val 2963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915251" y="2133600"/>
            <a:ext cx="1522297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45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$[X]B</a:t>
            </a:r>
            <a:endParaRPr lang="en-US" sz="4500" dirty="0"/>
          </a:p>
        </p:txBody>
      </p:sp>
      <p:sp>
        <p:nvSpPr>
          <p:cNvPr id="6" name="Text 4"/>
          <p:cNvSpPr/>
          <p:nvPr/>
        </p:nvSpPr>
        <p:spPr>
          <a:xfrm>
            <a:off x="1493475" y="2971800"/>
            <a:ext cx="36584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912672" y="3467100"/>
            <a:ext cx="152730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276600" y="1866900"/>
            <a:ext cx="2590800" cy="2057400"/>
          </a:xfrm>
          <a:prstGeom prst="roundRect">
            <a:avLst>
              <a:gd name="adj" fmla="val 2963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810851" y="2133600"/>
            <a:ext cx="1522297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45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$[X]B</a:t>
            </a:r>
            <a:endParaRPr lang="en-US" sz="4500" dirty="0"/>
          </a:p>
        </p:txBody>
      </p:sp>
      <p:sp>
        <p:nvSpPr>
          <p:cNvPr id="10" name="Text 8"/>
          <p:cNvSpPr/>
          <p:nvPr/>
        </p:nvSpPr>
        <p:spPr>
          <a:xfrm>
            <a:off x="4377690" y="2971800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596655" y="3467100"/>
            <a:ext cx="195069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Addressable Market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172200" y="1866900"/>
            <a:ext cx="2590800" cy="2057400"/>
          </a:xfrm>
          <a:prstGeom prst="roundRect">
            <a:avLst>
              <a:gd name="adj" fmla="val 2963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674117" y="2133600"/>
            <a:ext cx="1586966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45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$[X]M</a:t>
            </a:r>
            <a:endParaRPr lang="en-US" sz="4500" dirty="0"/>
          </a:p>
        </p:txBody>
      </p:sp>
      <p:sp>
        <p:nvSpPr>
          <p:cNvPr id="14" name="Text 12"/>
          <p:cNvSpPr/>
          <p:nvPr/>
        </p:nvSpPr>
        <p:spPr>
          <a:xfrm>
            <a:off x="7268282" y="2971800"/>
            <a:ext cx="39848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537644" y="3467100"/>
            <a:ext cx="185991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Obtainable Market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81000" y="4572000"/>
            <a:ext cx="85496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[Source: Market research source]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2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We Make Money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1562100"/>
            <a:ext cx="3810000" cy="952500"/>
          </a:xfrm>
          <a:prstGeom prst="roundRect">
            <a:avLst>
              <a:gd name="adj" fmla="val 6400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1752600"/>
            <a:ext cx="357530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[Revenue Stream 1]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33400" y="2133600"/>
            <a:ext cx="357530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[Description and pricing]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81000" y="2667000"/>
            <a:ext cx="3810000" cy="952500"/>
          </a:xfrm>
          <a:prstGeom prst="roundRect">
            <a:avLst>
              <a:gd name="adj" fmla="val 6400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33400" y="2857500"/>
            <a:ext cx="357530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[Revenue Stream 2]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33400" y="3238500"/>
            <a:ext cx="357530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[Description and pricing]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81000" y="3771900"/>
            <a:ext cx="3810000" cy="952500"/>
          </a:xfrm>
          <a:prstGeom prst="roundRect">
            <a:avLst>
              <a:gd name="adj" fmla="val 6400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33400" y="3962400"/>
            <a:ext cx="357530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[Revenue Stream 3]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33400" y="4343400"/>
            <a:ext cx="357530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[Description and pricing]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495800" y="1524000"/>
            <a:ext cx="4267200" cy="3238500"/>
          </a:xfrm>
          <a:prstGeom prst="roundRect">
            <a:avLst>
              <a:gd name="adj" fmla="val 1882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724400" y="1790700"/>
            <a:ext cx="3886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4724400" y="2438400"/>
            <a:ext cx="159516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Acquisition Cost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953375" y="2400300"/>
            <a:ext cx="59264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$[CAC]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4724400" y="3048000"/>
            <a:ext cx="85192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Lifetime Value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013650" y="3009900"/>
            <a:ext cx="53116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$[LTV]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4724400" y="3657600"/>
            <a:ext cx="91462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LTV:CAC Ratio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8153400" y="3619500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[X]:1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4724400" y="4267200"/>
            <a:ext cx="81640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153400" y="4229100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2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We're Growing Fast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1828800"/>
            <a:ext cx="1943100" cy="990600"/>
          </a:xfrm>
          <a:prstGeom prst="roundRect">
            <a:avLst>
              <a:gd name="adj" fmla="val 6154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17017" y="2019300"/>
            <a:ext cx="167106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7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17017" y="2438400"/>
            <a:ext cx="167106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2476500" y="1828800"/>
            <a:ext cx="1943100" cy="990600"/>
          </a:xfrm>
          <a:prstGeom prst="roundRect">
            <a:avLst>
              <a:gd name="adj" fmla="val 6154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612517" y="2019300"/>
            <a:ext cx="167106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7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$[X]K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2612517" y="2438400"/>
            <a:ext cx="167106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MRR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81000" y="2971800"/>
            <a:ext cx="1943100" cy="990600"/>
          </a:xfrm>
          <a:prstGeom prst="roundRect">
            <a:avLst>
              <a:gd name="adj" fmla="val 6154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17017" y="3162300"/>
            <a:ext cx="167106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7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517017" y="3581400"/>
            <a:ext cx="167106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MoM Growth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476500" y="2971800"/>
            <a:ext cx="1943100" cy="990600"/>
          </a:xfrm>
          <a:prstGeom prst="roundRect">
            <a:avLst>
              <a:gd name="adj" fmla="val 6154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2612517" y="3162300"/>
            <a:ext cx="167106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70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2612517" y="3581400"/>
            <a:ext cx="167106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724400" y="1562100"/>
            <a:ext cx="4038600" cy="2667000"/>
          </a:xfrm>
          <a:prstGeom prst="roundRect">
            <a:avLst>
              <a:gd name="adj" fmla="val 2286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684014" y="1600200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[Growth Chart Placeholder]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81000" y="4572000"/>
            <a:ext cx="85496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milestone: Recent achievement or notable customer]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18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We Win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2122170" y="1447800"/>
            <a:ext cx="116586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1]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3417570" y="1447800"/>
            <a:ext cx="116586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2]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4712970" y="1447800"/>
            <a:ext cx="116586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3]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008370" y="1447800"/>
            <a:ext cx="116586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81000" y="1828800"/>
            <a:ext cx="8382000" cy="495300"/>
          </a:xfrm>
          <a:prstGeom prst="roundRect">
            <a:avLst>
              <a:gd name="adj" fmla="val 12308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" y="1981200"/>
            <a:ext cx="155448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1]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122170" y="19431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417570" y="19431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712970" y="19431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008370" y="19431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381000" y="2476500"/>
            <a:ext cx="8382000" cy="495300"/>
          </a:xfrm>
          <a:prstGeom prst="roundRect">
            <a:avLst>
              <a:gd name="adj" fmla="val 12308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57200" y="2628900"/>
            <a:ext cx="155448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2]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122170" y="25908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417570" y="25908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712970" y="25908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008370" y="25908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381000" y="3124200"/>
            <a:ext cx="8382000" cy="495300"/>
          </a:xfrm>
          <a:prstGeom prst="roundRect">
            <a:avLst>
              <a:gd name="adj" fmla="val 12308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57200" y="3276600"/>
            <a:ext cx="155448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3]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122170" y="32385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3417570" y="32385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4712970" y="32385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6008370" y="32385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381000" y="3771900"/>
            <a:ext cx="8382000" cy="495300"/>
          </a:xfrm>
          <a:prstGeom prst="roundRect">
            <a:avLst>
              <a:gd name="adj" fmla="val 12308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57200" y="3924300"/>
            <a:ext cx="155448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[Feature 4]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2122170" y="38862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3417570" y="38862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4712970" y="38862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6008370" y="3886200"/>
            <a:ext cx="11658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381000" y="45339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unfair advantage: [What makes you impossible to copy]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2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Built to Win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1447800"/>
            <a:ext cx="1866900" cy="2895600"/>
          </a:xfrm>
          <a:prstGeom prst="roundRect">
            <a:avLst>
              <a:gd name="adj" fmla="val 3265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933450" y="1600200"/>
            <a:ext cx="762000" cy="762000"/>
          </a:xfrm>
          <a:prstGeom prst="roundRect">
            <a:avLst>
              <a:gd name="adj" fmla="val 8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017977" y="2667000"/>
            <a:ext cx="59279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67048" y="3162300"/>
            <a:ext cx="294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773268" y="3619500"/>
            <a:ext cx="108221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[Previous: Company]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16306" y="4000500"/>
            <a:ext cx="59628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[Credential]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552700" y="1447800"/>
            <a:ext cx="1866900" cy="2895600"/>
          </a:xfrm>
          <a:prstGeom prst="roundRect">
            <a:avLst>
              <a:gd name="adj" fmla="val 3265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105150" y="1600200"/>
            <a:ext cx="762000" cy="762000"/>
          </a:xfrm>
          <a:prstGeom prst="roundRect">
            <a:avLst>
              <a:gd name="adj" fmla="val 8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189677" y="2667000"/>
            <a:ext cx="59279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343757" y="3162300"/>
            <a:ext cx="28478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944968" y="3619500"/>
            <a:ext cx="108221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[Previous: Company]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188006" y="4000500"/>
            <a:ext cx="59628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[Credential]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724400" y="1447800"/>
            <a:ext cx="1866900" cy="2895600"/>
          </a:xfrm>
          <a:prstGeom prst="roundRect">
            <a:avLst>
              <a:gd name="adj" fmla="val 3265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276850" y="1600200"/>
            <a:ext cx="762000" cy="762000"/>
          </a:xfrm>
          <a:prstGeom prst="roundRect">
            <a:avLst>
              <a:gd name="adj" fmla="val 8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361377" y="2667000"/>
            <a:ext cx="59279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5502859" y="3162300"/>
            <a:ext cx="30983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116668" y="3619500"/>
            <a:ext cx="108221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[Previous: Company]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359706" y="4000500"/>
            <a:ext cx="59628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[Credential]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96100" y="1447800"/>
            <a:ext cx="1866900" cy="2895600"/>
          </a:xfrm>
          <a:prstGeom prst="roundRect">
            <a:avLst>
              <a:gd name="adj" fmla="val 3265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7448550" y="1600200"/>
            <a:ext cx="762000" cy="762000"/>
          </a:xfrm>
          <a:prstGeom prst="roundRect">
            <a:avLst>
              <a:gd name="adj" fmla="val 8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7533077" y="2667000"/>
            <a:ext cx="59279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7651788" y="3162300"/>
            <a:ext cx="3553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[Role]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7288368" y="3619500"/>
            <a:ext cx="108221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[Previous: Company]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531406" y="4000500"/>
            <a:ext cx="59628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[Credential]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81000" y="4572000"/>
            <a:ext cx="85496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 [Notable advisor names]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2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We're Raising $[X]M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1676400"/>
            <a:ext cx="3886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381000" y="2171700"/>
            <a:ext cx="3810000" cy="723900"/>
          </a:xfrm>
          <a:prstGeom prst="roundRect">
            <a:avLst>
              <a:gd name="adj" fmla="val 8421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33400" y="2362200"/>
            <a:ext cx="136108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&amp; Engineering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742134" y="2362200"/>
            <a:ext cx="30239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33400" y="2667000"/>
            <a:ext cx="3505200" cy="76200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33400" y="2667000"/>
            <a:ext cx="1752600" cy="76200"/>
          </a:xfrm>
          <a:prstGeom prst="roundRect">
            <a:avLst>
              <a:gd name="adj" fmla="val 50000"/>
            </a:avLst>
          </a:prstGeom>
          <a:solidFill>
            <a:srgbClr val="00FF8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81000" y="3048000"/>
            <a:ext cx="3810000" cy="723900"/>
          </a:xfrm>
          <a:prstGeom prst="roundRect">
            <a:avLst>
              <a:gd name="adj" fmla="val 8421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33400" y="3238500"/>
            <a:ext cx="11037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Marketing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742134" y="3238500"/>
            <a:ext cx="30239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33400" y="3543300"/>
            <a:ext cx="3505200" cy="76200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33400" y="3543300"/>
            <a:ext cx="1051471" cy="76200"/>
          </a:xfrm>
          <a:prstGeom prst="roundRect">
            <a:avLst>
              <a:gd name="adj" fmla="val 50000"/>
            </a:avLst>
          </a:prstGeom>
          <a:solidFill>
            <a:srgbClr val="00FF8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81000" y="3924300"/>
            <a:ext cx="3810000" cy="723900"/>
          </a:xfrm>
          <a:prstGeom prst="roundRect">
            <a:avLst>
              <a:gd name="adj" fmla="val 8421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33400" y="4114800"/>
            <a:ext cx="111895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G&amp;A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742134" y="4114800"/>
            <a:ext cx="30239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33400" y="4419600"/>
            <a:ext cx="3505200" cy="76200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33400" y="4419600"/>
            <a:ext cx="700980" cy="76200"/>
          </a:xfrm>
          <a:prstGeom prst="roundRect">
            <a:avLst>
              <a:gd name="adj" fmla="val 50000"/>
            </a:avLst>
          </a:prstGeom>
          <a:solidFill>
            <a:srgbClr val="00FF8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495800" y="1638300"/>
            <a:ext cx="4267200" cy="3009900"/>
          </a:xfrm>
          <a:prstGeom prst="roundRect">
            <a:avLst>
              <a:gd name="adj" fmla="val 2025"/>
            </a:avLst>
          </a:prstGeom>
          <a:solidFill>
            <a:srgbClr val="1A1A1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724400" y="1905000"/>
            <a:ext cx="3886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Milestones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4733925" y="2400300"/>
            <a:ext cx="0" cy="495300"/>
          </a:xfrm>
          <a:prstGeom prst="line">
            <a:avLst/>
          </a:prstGeom>
          <a:noFill/>
          <a:ln w="19050">
            <a:solidFill>
              <a:srgbClr val="00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5850" y="2438400"/>
            <a:ext cx="371132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Q1-Q2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95850" y="2667000"/>
            <a:ext cx="371132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1]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33925" y="3162300"/>
            <a:ext cx="0" cy="495300"/>
          </a:xfrm>
          <a:prstGeom prst="line">
            <a:avLst/>
          </a:prstGeom>
          <a:noFill/>
          <a:ln w="19050">
            <a:solidFill>
              <a:srgbClr val="00FF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5850" y="3200400"/>
            <a:ext cx="371132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Q3-Q4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95850" y="3429000"/>
            <a:ext cx="371132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2]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33925" y="3924300"/>
            <a:ext cx="0" cy="495300"/>
          </a:xfrm>
          <a:prstGeom prst="line">
            <a:avLst/>
          </a:prstGeom>
          <a:noFill/>
          <a:ln w="19050">
            <a:solidFill>
              <a:srgbClr val="00FF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95850" y="3962400"/>
            <a:ext cx="371132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00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Q5-Q6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895850" y="4191000"/>
            <a:ext cx="371132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3]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Startup Pitch Deck Template</dc:title>
  <dc:subject>PptxGenJS Presentation</dc:subject>
  <dc:creator>$1 Tools</dc:creator>
  <cp:lastModifiedBy>$1 Tools</cp:lastModifiedBy>
  <cp:revision>1</cp:revision>
  <dcterms:created xsi:type="dcterms:W3CDTF">2025-12-20T06:12:10Z</dcterms:created>
  <dcterms:modified xsi:type="dcterms:W3CDTF">2025-12-20T06:12:10Z</dcterms:modified>
</cp:coreProperties>
</file>